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7" r:id="rId3"/>
    <p:sldId id="297" r:id="rId4"/>
    <p:sldId id="298" r:id="rId5"/>
    <p:sldId id="29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2104" autoAdjust="0"/>
    <p:restoredTop sz="98630" autoAdjust="0"/>
  </p:normalViewPr>
  <p:slideViewPr>
    <p:cSldViewPr snapToObjects="1">
      <p:cViewPr>
        <p:scale>
          <a:sx n="88" d="100"/>
          <a:sy n="88" d="100"/>
        </p:scale>
        <p:origin x="-960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6F952-6F94-AB42-B158-A9076C549A1F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DB492-C0CD-944E-9F51-326E236350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2400" y="-533400"/>
            <a:ext cx="91440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12/21: Review (</a:t>
            </a:r>
            <a:r>
              <a:rPr lang="en-US" sz="32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</a:t>
            </a:r>
            <a:r>
              <a:rPr lang="en-US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120)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81000"/>
            <a:ext cx="937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Aim: </a:t>
            </a:r>
            <a:r>
              <a:rPr lang="en-US" sz="2800" dirty="0" smtClean="0">
                <a:solidFill>
                  <a:schemeClr val="bg1"/>
                </a:solidFill>
              </a:rPr>
              <a:t>How is everything we learned connected? 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90422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Do Now: </a:t>
            </a:r>
            <a:r>
              <a:rPr lang="en-US" sz="2800" dirty="0" smtClean="0">
                <a:solidFill>
                  <a:schemeClr val="bg1"/>
                </a:solidFill>
              </a:rPr>
              <a:t>Look back through your notebook and select one aim.  Then answer that aim.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362200"/>
            <a:ext cx="5181600" cy="429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</a:rPr>
              <a:t>Objective: </a:t>
            </a:r>
            <a:r>
              <a:rPr lang="en-US" sz="3200" dirty="0" smtClean="0">
                <a:solidFill>
                  <a:srgbClr val="FFFFFF"/>
                </a:solidFill>
              </a:rPr>
              <a:t>SWBAT: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Explain how everything we have learned this unit is connected. </a:t>
            </a: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79646"/>
                </a:solidFill>
              </a:rPr>
              <a:t>Agenda: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solidFill>
                  <a:srgbClr val="FFFFFF"/>
                </a:solidFill>
              </a:rPr>
              <a:t>Do Now: AIM Review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solidFill>
                  <a:srgbClr val="FFFFFF"/>
                </a:solidFill>
              </a:rPr>
              <a:t> Review placards from yesterday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solidFill>
                  <a:srgbClr val="FFFFFF"/>
                </a:solidFill>
              </a:rPr>
              <a:t> Jeopardy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solidFill>
                  <a:srgbClr val="FFFFFF"/>
                </a:solidFill>
              </a:rPr>
              <a:t>Homework: Study for test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1082219"/>
            <a:ext cx="6172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FF"/>
                </a:solidFill>
              </a:rPr>
              <a:t>Rules:</a:t>
            </a:r>
          </a:p>
          <a:p>
            <a:pPr marL="514350" indent="-514350">
              <a:buAutoNum type="arabicPeriod"/>
            </a:pPr>
            <a:r>
              <a:rPr lang="en-US" sz="3000" dirty="0" smtClean="0">
                <a:solidFill>
                  <a:srgbClr val="FFFFFF"/>
                </a:solidFill>
              </a:rPr>
              <a:t>You will have 1.5 minutes to answer each question</a:t>
            </a:r>
          </a:p>
          <a:p>
            <a:pPr marL="514350" indent="-514350">
              <a:buAutoNum type="arabicPeriod"/>
            </a:pPr>
            <a:endParaRPr lang="en-US" sz="3000" dirty="0" smtClean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solidFill>
                  <a:srgbClr val="FFFFFF"/>
                </a:solidFill>
              </a:rPr>
              <a:t>You must write your answers on ISN </a:t>
            </a:r>
            <a:r>
              <a:rPr lang="en-US" sz="3000" dirty="0" err="1" smtClean="0">
                <a:solidFill>
                  <a:srgbClr val="FFFFFF"/>
                </a:solidFill>
              </a:rPr>
              <a:t>p</a:t>
            </a:r>
            <a:r>
              <a:rPr lang="en-US" sz="3000" dirty="0" smtClean="0">
                <a:solidFill>
                  <a:srgbClr val="FFFFFF"/>
                </a:solidFill>
              </a:rPr>
              <a:t>. 121 in complete sentences</a:t>
            </a:r>
          </a:p>
          <a:p>
            <a:pPr marL="514350" indent="-514350"/>
            <a:endParaRPr lang="en-US" sz="3000" dirty="0" smtClean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solidFill>
                  <a:srgbClr val="FFFFFF"/>
                </a:solidFill>
              </a:rPr>
              <a:t>If your class scores 1800 points, I’ll bring you a reward on Thursday. 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137160"/>
          <a:ext cx="8382000" cy="6705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825"/>
                <a:gridCol w="1990725"/>
                <a:gridCol w="230505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r>
                        <a:rPr lang="en-US" sz="2800" baseline="30000" dirty="0" smtClean="0"/>
                        <a:t>st</a:t>
                      </a:r>
                      <a:r>
                        <a:rPr lang="en-US" sz="2800" dirty="0" smtClean="0"/>
                        <a:t>,</a:t>
                      </a:r>
                      <a:r>
                        <a:rPr lang="en-US" sz="2800" baseline="0" dirty="0" smtClean="0"/>
                        <a:t> 9</a:t>
                      </a:r>
                      <a:r>
                        <a:rPr lang="en-US" sz="2800" baseline="30000" dirty="0" smtClean="0"/>
                        <a:t>th</a:t>
                      </a:r>
                      <a:r>
                        <a:rPr lang="en-US" sz="2800" baseline="0" dirty="0" smtClean="0"/>
                        <a:t>, &amp; 10</a:t>
                      </a:r>
                      <a:r>
                        <a:rPr lang="en-US" sz="2800" baseline="30000" dirty="0" smtClean="0"/>
                        <a:t>th</a:t>
                      </a:r>
                      <a:r>
                        <a:rPr lang="en-US" sz="2800" baseline="0" dirty="0" smtClean="0"/>
                        <a:t> Amendments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Citizen Protections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Legal</a:t>
                      </a:r>
                      <a:r>
                        <a:rPr lang="en-US" sz="2800" baseline="0" dirty="0" smtClean="0"/>
                        <a:t> Rights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Misc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100</a:t>
                      </a:r>
                    </a:p>
                    <a:p>
                      <a:pPr algn="ctr"/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100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/>
                        <a:t>200</a:t>
                      </a:r>
                    </a:p>
                    <a:p>
                      <a:pPr algn="ctr"/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/>
                        <a:t>200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300</a:t>
                      </a:r>
                    </a:p>
                    <a:p>
                      <a:pPr algn="ctr"/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300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137160"/>
          <a:ext cx="8382000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825"/>
                <a:gridCol w="1990725"/>
                <a:gridCol w="230505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</a:t>
                      </a:r>
                      <a:r>
                        <a:rPr lang="en-US" sz="1700" baseline="30000" dirty="0" smtClean="0"/>
                        <a:t>st</a:t>
                      </a:r>
                      <a:r>
                        <a:rPr lang="en-US" sz="1700" dirty="0" smtClean="0"/>
                        <a:t>,</a:t>
                      </a:r>
                      <a:r>
                        <a:rPr lang="en-US" sz="1700" baseline="0" dirty="0" smtClean="0"/>
                        <a:t> 9</a:t>
                      </a:r>
                      <a:r>
                        <a:rPr lang="en-US" sz="1700" baseline="30000" dirty="0" smtClean="0"/>
                        <a:t>th</a:t>
                      </a:r>
                      <a:r>
                        <a:rPr lang="en-US" sz="1700" baseline="0" dirty="0" smtClean="0"/>
                        <a:t>, and 10</a:t>
                      </a:r>
                      <a:r>
                        <a:rPr lang="en-US" sz="1700" baseline="30000" dirty="0" smtClean="0"/>
                        <a:t>th</a:t>
                      </a:r>
                      <a:r>
                        <a:rPr lang="en-US" sz="1700" baseline="0" dirty="0" smtClean="0"/>
                        <a:t> Amendments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Citizen Protections</a:t>
                      </a:r>
                      <a:r>
                        <a:rPr lang="en-US" sz="1700" baseline="0" dirty="0" smtClean="0"/>
                        <a:t> 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Legal</a:t>
                      </a:r>
                      <a:r>
                        <a:rPr lang="en-US" sz="1700" baseline="0" dirty="0" smtClean="0"/>
                        <a:t> Rights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Misc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algn="ctr"/>
                      <a:r>
                        <a:rPr lang="en-US" sz="1700" dirty="0" smtClean="0"/>
                        <a:t>Who does the 10</a:t>
                      </a:r>
                      <a:r>
                        <a:rPr lang="en-US" sz="1700" baseline="30000" dirty="0" smtClean="0"/>
                        <a:t>th</a:t>
                      </a:r>
                      <a:r>
                        <a:rPr lang="en-US" sz="1700" dirty="0" smtClean="0"/>
                        <a:t> Amendment give power</a:t>
                      </a:r>
                      <a:r>
                        <a:rPr lang="en-US" sz="1700" baseline="0" dirty="0" smtClean="0"/>
                        <a:t> to? 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algn="ctr"/>
                      <a:r>
                        <a:rPr lang="en-US" sz="1700" dirty="0" smtClean="0"/>
                        <a:t>The second amendment protects</a:t>
                      </a:r>
                      <a:r>
                        <a:rPr lang="en-US" sz="1700" baseline="0" dirty="0" smtClean="0"/>
                        <a:t> citizens right to own what? 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What</a:t>
                      </a:r>
                      <a:r>
                        <a:rPr lang="en-US" sz="1700" baseline="0" dirty="0" smtClean="0"/>
                        <a:t> does the “Miranda Warning” remind people of when they are arrested for a crime? </a:t>
                      </a:r>
                      <a:endParaRPr lang="en-US" sz="1700" dirty="0" smtClean="0"/>
                    </a:p>
                    <a:p>
                      <a:pPr algn="ctr"/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algn="ctr"/>
                      <a:r>
                        <a:rPr lang="en-US" sz="1700" dirty="0" smtClean="0"/>
                        <a:t>The</a:t>
                      </a:r>
                      <a:r>
                        <a:rPr lang="en-US" sz="1700" baseline="0" dirty="0" smtClean="0"/>
                        <a:t> Bill of Rights is part of what document? </a:t>
                      </a:r>
                      <a:endParaRPr lang="en-US" sz="17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What five rights</a:t>
                      </a:r>
                      <a:r>
                        <a:rPr lang="en-US" sz="1700" baseline="0" dirty="0" smtClean="0"/>
                        <a:t> are protected by the first amendment?</a:t>
                      </a:r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Which amendment protects</a:t>
                      </a:r>
                      <a:r>
                        <a:rPr lang="en-US" sz="1700" baseline="0" dirty="0" smtClean="0"/>
                        <a:t> people from unreasonable searches? 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What does</a:t>
                      </a:r>
                      <a:r>
                        <a:rPr lang="en-US" sz="1700" baseline="0" dirty="0" smtClean="0"/>
                        <a:t> “double jeopardy” mean?  Which amendment protects people from double jeopardy? </a:t>
                      </a:r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Who was responsible for writing the Bill</a:t>
                      </a:r>
                      <a:r>
                        <a:rPr lang="en-US" sz="1700" baseline="0" dirty="0" smtClean="0"/>
                        <a:t> of Rights? </a:t>
                      </a:r>
                    </a:p>
                    <a:p>
                      <a:pPr algn="ctr"/>
                      <a:endParaRPr lang="en-US" sz="17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Do people have more rights then the ones listed in the constitution?</a:t>
                      </a:r>
                      <a:r>
                        <a:rPr lang="en-US" sz="1700" baseline="0" dirty="0" smtClean="0"/>
                        <a:t> Reference one amendment in your answer. </a:t>
                      </a:r>
                      <a:endParaRPr lang="en-US" sz="1700" dirty="0" smtClean="0"/>
                    </a:p>
                    <a:p>
                      <a:pPr algn="ctr"/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algn="ctr"/>
                      <a:r>
                        <a:rPr lang="en-US" sz="1700" dirty="0" smtClean="0"/>
                        <a:t>Define “seizure” and “quarters.”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algn="ctr"/>
                      <a:r>
                        <a:rPr lang="en-US" sz="1700" dirty="0" smtClean="0"/>
                        <a:t>During a trial,</a:t>
                      </a:r>
                      <a:r>
                        <a:rPr lang="en-US" sz="1700" baseline="0" dirty="0" smtClean="0"/>
                        <a:t> what rights does an accused person have? </a:t>
                      </a:r>
                      <a:endParaRPr lang="en-US" sz="17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Whose job is it to protect the rights listed in the Bill</a:t>
                      </a:r>
                      <a:r>
                        <a:rPr lang="en-US" sz="1700" baseline="0" dirty="0" smtClean="0"/>
                        <a:t> of Rights? </a:t>
                      </a:r>
                      <a:endParaRPr lang="en-US" sz="1700" dirty="0" smtClean="0"/>
                    </a:p>
                    <a:p>
                      <a:pPr algn="ctr"/>
                      <a:endParaRPr lang="en-US" sz="17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11801</TotalTime>
  <Words>293</Words>
  <Application>Microsoft Macintosh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12/21: Review (p. 120)</vt:lpstr>
      <vt:lpstr>Slide 2</vt:lpstr>
      <vt:lpstr>Slide 3</vt:lpstr>
      <vt:lpstr>Slide 4</vt:lpstr>
      <vt:lpstr>Slide 5</vt:lpstr>
    </vt:vector>
  </TitlesOfParts>
  <Company>Swarthmore College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Peter the Great</dc:title>
  <dc:creator>Brian Roth</dc:creator>
  <cp:lastModifiedBy>Brian Roth</cp:lastModifiedBy>
  <cp:revision>51</cp:revision>
  <dcterms:created xsi:type="dcterms:W3CDTF">2011-01-21T13:54:34Z</dcterms:created>
  <dcterms:modified xsi:type="dcterms:W3CDTF">2011-01-21T13:55:42Z</dcterms:modified>
</cp:coreProperties>
</file>